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58" r:id="rId4"/>
    <p:sldId id="259" r:id="rId5"/>
    <p:sldId id="266" r:id="rId6"/>
    <p:sldId id="267" r:id="rId7"/>
    <p:sldId id="279" r:id="rId8"/>
    <p:sldId id="268" r:id="rId9"/>
    <p:sldId id="260" r:id="rId10"/>
    <p:sldId id="261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65" r:id="rId19"/>
    <p:sldId id="27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B03"/>
    <a:srgbClr val="FFFF99"/>
    <a:srgbClr val="213F7D"/>
    <a:srgbClr val="4F81BD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/>
    <p:restoredTop sz="93774"/>
  </p:normalViewPr>
  <p:slideViewPr>
    <p:cSldViewPr>
      <p:cViewPr varScale="1">
        <p:scale>
          <a:sx n="228" d="100"/>
          <a:sy n="228" d="100"/>
        </p:scale>
        <p:origin x="57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4707-6108-4B50-8E31-55B6FE4737F7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500C-2811-49A8-A00D-140CAC329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9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new stuff,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8500C-2811-49A8-A00D-140CAC3298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2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Pre-install</a:t>
            </a:r>
            <a:r>
              <a:rPr lang="en-US" baseline="0" dirty="0" smtClean="0"/>
              <a:t> requirements still include setting up directories writable by the Tomcat owner and also the home folders: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, logs, plugins, and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8500C-2811-49A8-A00D-140CAC3298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front-end proxy set up, if you want to do load balancing</a:t>
            </a:r>
            <a:r>
              <a:rPr lang="en-US" baseline="0" dirty="0" smtClean="0"/>
              <a:t> you have to have a front-end proxy. SSL configuration is much easier to do with </a:t>
            </a:r>
            <a:r>
              <a:rPr lang="en-US" baseline="0" dirty="0" err="1" smtClean="0"/>
              <a:t>nginx</a:t>
            </a:r>
            <a:r>
              <a:rPr lang="en-US" baseline="0" dirty="0" smtClean="0"/>
              <a:t>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8500C-2811-49A8-A00D-140CAC3298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will only make sense if you’ve installed</a:t>
            </a:r>
            <a:r>
              <a:rPr lang="en-US" baseline="0" dirty="0" smtClean="0"/>
              <a:t> a previous version of XNAT, but for people who will be installing XNAT for the first time with version 1.7, it’s a good time to start!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8500C-2811-49A8-A00D-140CAC3298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2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8500C-2811-49A8-A00D-140CAC3298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50369"/>
            <a:ext cx="3886200" cy="110251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095750"/>
            <a:ext cx="38862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14300"/>
            <a:ext cx="8229600" cy="47982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13F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52750"/>
            <a:ext cx="3752850" cy="110251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098130"/>
            <a:ext cx="3755189" cy="7596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514349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DF46816C-3D94-4DF2-8266-56D515106B58}" type="datetimeFigureOut">
              <a:rPr lang="en-US" smtClean="0"/>
              <a:pPr/>
              <a:t>6/6/16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3276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213F7D"/>
          </a:solidFill>
          <a:effectLst/>
          <a:latin typeface="Roboto Condensed" pitchFamily="2" charset="0"/>
          <a:ea typeface="Roboto Condensed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9143244" cy="514307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3F7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02870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DF46816C-3D94-4DF2-8266-56D515106B58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3276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effectLst/>
          <a:latin typeface="Roboto Condensed" pitchFamily="2" charset="0"/>
          <a:ea typeface="Roboto Condensed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XNAT 1.7: </a:t>
            </a:r>
            <a:br>
              <a:rPr lang="en-US" dirty="0" smtClean="0"/>
            </a:br>
            <a:r>
              <a:rPr lang="en-US" sz="3600" dirty="0" smtClean="0"/>
              <a:t>Getting Started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 June,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but actually installing XNAT 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OK fine!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Copy XNAT war file into the webapps folder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s-IS" dirty="0" smtClean="0"/>
              <a:t>…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s-IS" dirty="0" smtClean="0"/>
              <a:t>And...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s-IS" dirty="0" smtClean="0"/>
              <a:t>...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s-IS" dirty="0" smtClean="0"/>
              <a:t>I’m waiting...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80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that’s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623073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</a:t>
            </a:r>
            <a:r>
              <a:rPr lang="is-IS" dirty="0" smtClean="0"/>
              <a:t>…</a:t>
            </a: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The builder process is gone, replaced by:</a:t>
            </a:r>
            <a:endParaRPr lang="is-IS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is-IS" dirty="0" smtClean="0"/>
              <a:t>A Gradle plugin that generates code from data-type schema files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is-IS" dirty="0" smtClean="0"/>
              <a:t>Database schema generation and updates managed on the fly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s-IS" dirty="0" smtClean="0"/>
              <a:t>The XNAT war file contains the complete application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s-IS" dirty="0" smtClean="0"/>
              <a:t>Because nothing is configured through properties files in the web app, there’s no need to set those in the builder folder nor to change them within the application itself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64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installation options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62307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Downloading and installing the war is the easiest, but you can also: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US" dirty="0" smtClean="0"/>
              <a:t>”Explode” the war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US" dirty="0" smtClean="0"/>
              <a:t>Use </a:t>
            </a:r>
            <a:r>
              <a:rPr lang="en-US" dirty="0"/>
              <a:t>the development </a:t>
            </a:r>
            <a:r>
              <a:rPr lang="en-US" dirty="0" smtClean="0"/>
              <a:t>code: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US" dirty="0" smtClean="0"/>
              <a:t>Clone the XNAT code repository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US" dirty="0" smtClean="0"/>
              <a:t>Build using the included </a:t>
            </a:r>
            <a:r>
              <a:rPr lang="en-US" b="1" dirty="0" err="1" smtClean="0"/>
              <a:t>gradlew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US" dirty="0" smtClean="0"/>
              <a:t>Run the exploded code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US" dirty="0" smtClean="0"/>
              <a:t>Run from a development tool like IntelliJ or Eclipse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2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Configuring XNAT 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343400" cy="362307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Minimal configuration outside of the application: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/>
              <a:t>Set the location of </a:t>
            </a:r>
            <a:r>
              <a:rPr lang="en-US" dirty="0" err="1" smtClean="0"/>
              <a:t>xnat.home</a:t>
            </a:r>
            <a:r>
              <a:rPr lang="en-US" dirty="0" smtClean="0"/>
              <a:t> in the Tomcat configuration</a:t>
            </a: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Create </a:t>
            </a:r>
            <a:r>
              <a:rPr lang="en-US" dirty="0" err="1" smtClean="0"/>
              <a:t>xnat-conf.properties</a:t>
            </a:r>
            <a:r>
              <a:rPr lang="en-US" dirty="0" smtClean="0"/>
              <a:t> file in ${</a:t>
            </a:r>
            <a:r>
              <a:rPr lang="en-US" dirty="0" err="1" smtClean="0"/>
              <a:t>xnat.home</a:t>
            </a:r>
            <a:r>
              <a:rPr lang="en-US" dirty="0" smtClean="0"/>
              <a:t>}/</a:t>
            </a:r>
            <a:r>
              <a:rPr lang="en-US" dirty="0" err="1" smtClean="0"/>
              <a:t>configs</a:t>
            </a: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s-IS" dirty="0" smtClean="0"/>
              <a:t>Configure your new XNATwith the setup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42950"/>
            <a:ext cx="4495800" cy="45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Configuring XNAT 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6" y="819150"/>
            <a:ext cx="4572000" cy="3623073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 the initial set up is completed, all system configuration is managed through the application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Custom properties can be set on the site configuration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Custom UI elements can be configured through the Spawner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s-IS" dirty="0" smtClean="0"/>
              <a:t>Plugins provide their own configuration interfaces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23899"/>
            <a:ext cx="4495800" cy="45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Upgrading to XNAT 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62307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underlying architecture for 1.7 is mostly the same as 1.6: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All of the data types are the same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Security and user data are the same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s-IS" dirty="0" smtClean="0"/>
              <a:t>Most existing configuration data will migrate quietly</a:t>
            </a:r>
          </a:p>
        </p:txBody>
      </p:sp>
    </p:spTree>
    <p:extLst>
      <p:ext uri="{BB962C8B-B14F-4D97-AF65-F5344CB8AC3E}">
        <p14:creationId xmlns:p14="http://schemas.microsoft.com/office/powerpoint/2010/main" val="10620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Upgrading to XNAT 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62307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Take steps to test the migration and preserve your data: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If possible, test on a development server first!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Back up your XNAT database, data archive, and application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s-IS" dirty="0" smtClean="0"/>
              <a:t>Because XNAT 1.7 doesn’t use the builder, you don’t have to worry about conflicts with files in your existing build structure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s-IS" dirty="0" smtClean="0"/>
              <a:t>Any custom code or modules will need to be migrated to the XNAT 1.7 plugin structure.</a:t>
            </a:r>
          </a:p>
        </p:txBody>
      </p:sp>
    </p:spTree>
    <p:extLst>
      <p:ext uri="{BB962C8B-B14F-4D97-AF65-F5344CB8AC3E}">
        <p14:creationId xmlns:p14="http://schemas.microsoft.com/office/powerpoint/2010/main" val="2644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0025" y="1809750"/>
            <a:ext cx="3962400" cy="914400"/>
          </a:xfrm>
        </p:spPr>
        <p:txBody>
          <a:bodyPr>
            <a:normAutofit/>
          </a:bodyPr>
          <a:lstStyle/>
          <a:p>
            <a:r>
              <a:rPr lang="en-US" sz="3200" smtClean="0"/>
              <a:t>XNAT 1.7 Walkthrough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876550"/>
            <a:ext cx="3276600" cy="1371600"/>
          </a:xfrm>
        </p:spPr>
        <p:txBody>
          <a:bodyPr>
            <a:no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Provisioning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Installing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Configuring</a:t>
            </a:r>
          </a:p>
        </p:txBody>
      </p:sp>
    </p:spTree>
    <p:extLst>
      <p:ext uri="{BB962C8B-B14F-4D97-AF65-F5344CB8AC3E}">
        <p14:creationId xmlns:p14="http://schemas.microsoft.com/office/powerpoint/2010/main" val="17129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962151"/>
            <a:ext cx="3752850" cy="914400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257550"/>
            <a:ext cx="3276600" cy="7596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info on extending XNAT and custom configuration options in </a:t>
            </a:r>
            <a:r>
              <a:rPr lang="en-US" dirty="0" smtClean="0"/>
              <a:t>Programming XNAT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In this presentation we’ll discuss: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Features and functions in XNAT 1.7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Requirements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Installing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Configuring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Upgrading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new in XNAT 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4267200" cy="36992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Lots of stuff: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Ease of installation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Integrated configuration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Easy to customize and extend: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Plugin architecture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REST APIs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System events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Powerful scripting functions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8713" y="895350"/>
            <a:ext cx="4114800" cy="369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92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new in XNAT 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Installation: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A single installation file means no more builder or scripts!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No source code or folders to keep track of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Minimal system configuration required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Easy installation makes it easier to upgrade later</a:t>
            </a:r>
          </a:p>
        </p:txBody>
      </p:sp>
    </p:spTree>
    <p:extLst>
      <p:ext uri="{BB962C8B-B14F-4D97-AF65-F5344CB8AC3E}">
        <p14:creationId xmlns:p14="http://schemas.microsoft.com/office/powerpoint/2010/main" val="121812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new in XNAT 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Configuration: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All configuration is persisted in the database,* so</a:t>
            </a:r>
            <a:r>
              <a:rPr lang="is-IS" dirty="0" smtClean="0"/>
              <a:t>…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No configuration files embedded in the application!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Easy to extend system configuration properties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Database configuration simplifies back-up and restoral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* OK, the database properties are in a file. But not inside the application!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53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new in XNAT 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934200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Integration: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All new REST APIs are documented inline (Swagger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Event framework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Scripting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Container service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76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new in XNAT 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6576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Extending and customizing XNAT: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/>
              <a:t>@</a:t>
            </a:r>
            <a:r>
              <a:rPr lang="en-US" dirty="0" err="1"/>
              <a:t>XnatPlugin</a:t>
            </a:r>
            <a:r>
              <a:rPr lang="en-US" dirty="0"/>
              <a:t> functionality (framework configuration)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Existing data types still work, but are more easily integrated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/>
              <a:t>A real plugin </a:t>
            </a:r>
            <a:r>
              <a:rPr lang="en-US" dirty="0" smtClean="0"/>
              <a:t>architecture: extensions are now separate projects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Preferences framework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Custom REST APIs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Scheduled tasks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Application-wide event handling framework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82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6230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Linux platforms preferred, OS X and Windows supported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Java 7 or 8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Tomcat 7 (optional front-end proxy)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PostgreSQL 9.4 or later</a:t>
            </a:r>
          </a:p>
        </p:txBody>
      </p:sp>
    </p:spTree>
    <p:extLst>
      <p:ext uri="{BB962C8B-B14F-4D97-AF65-F5344CB8AC3E}">
        <p14:creationId xmlns:p14="http://schemas.microsoft.com/office/powerpoint/2010/main" val="24729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Installing XNAT 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XNAT 1.7 still requires some system configuration: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Integrate front-end proxy (</a:t>
            </a:r>
            <a:r>
              <a:rPr lang="en-US" dirty="0" err="1" smtClean="0"/>
              <a:t>nginx</a:t>
            </a:r>
            <a:r>
              <a:rPr lang="en-US" dirty="0" smtClean="0"/>
              <a:t>, apache) with Tomcat (optional)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Configure Tomcat and PostgreSQL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/>
              <a:t>Create required folders and set ownership and permissions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Configure XNAT home and database configuration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03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XNAT template workshop 2016-16x9</Template>
  <TotalTime>3516</TotalTime>
  <Words>747</Words>
  <Application>Microsoft Macintosh PowerPoint</Application>
  <PresentationFormat>On-screen Show (16:9)</PresentationFormat>
  <Paragraphs>115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Roboto Condensed</vt:lpstr>
      <vt:lpstr>Wingdings</vt:lpstr>
      <vt:lpstr>Arial</vt:lpstr>
      <vt:lpstr>1_Office Theme</vt:lpstr>
      <vt:lpstr>2_Office Theme</vt:lpstr>
      <vt:lpstr>XNAT 1.7:  Getting Started</vt:lpstr>
      <vt:lpstr>Introduction</vt:lpstr>
      <vt:lpstr>What’s new in XNAT 1.7</vt:lpstr>
      <vt:lpstr>What’s new in XNAT 1.7</vt:lpstr>
      <vt:lpstr>What’s new in XNAT 1.7</vt:lpstr>
      <vt:lpstr>What’s new in XNAT 1.7</vt:lpstr>
      <vt:lpstr>What’s new in XNAT 1.7</vt:lpstr>
      <vt:lpstr>Installation requirements</vt:lpstr>
      <vt:lpstr>Installing XNAT 1.7</vt:lpstr>
      <vt:lpstr>No but actually installing XNAT 1.7</vt:lpstr>
      <vt:lpstr>And that’s it!</vt:lpstr>
      <vt:lpstr>Other installation options…</vt:lpstr>
      <vt:lpstr>Configuring XNAT 1.7</vt:lpstr>
      <vt:lpstr>Configuring XNAT 1.7</vt:lpstr>
      <vt:lpstr>Upgrading to XNAT 1.7</vt:lpstr>
      <vt:lpstr>Upgrading to XNAT 1.7</vt:lpstr>
      <vt:lpstr>XNAT 1.7 Walkthrough</vt:lpstr>
      <vt:lpstr>Q&amp;A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XNAT 1.7:  Installing, Configuring, and Upgrading</dc:title>
  <dc:creator>Rick Herrick</dc:creator>
  <cp:lastModifiedBy>Rick Herrick</cp:lastModifiedBy>
  <cp:revision>47</cp:revision>
  <dcterms:created xsi:type="dcterms:W3CDTF">2016-05-26T04:02:29Z</dcterms:created>
  <dcterms:modified xsi:type="dcterms:W3CDTF">2016-06-06T12:38:57Z</dcterms:modified>
</cp:coreProperties>
</file>