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 Condense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11" Type="http://schemas.openxmlformats.org/officeDocument/2006/relationships/slide" Target="slides/slide7.xml"/><Relationship Id="rId22" Type="http://schemas.openxmlformats.org/officeDocument/2006/relationships/font" Target="fonts/RobotoCondensed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Condensed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Condensed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152400" y="102869"/>
            <a:ext cx="8229600" cy="480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Roboto Condensed"/>
              <a:buNone/>
              <a:defRPr b="0" i="0" sz="2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58674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D8F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1676400" y="4767262"/>
            <a:ext cx="3276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C5D8F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229600" y="4767262"/>
            <a:ext cx="4572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>
            <p:ph type="ctrTitle"/>
          </p:nvPr>
        </p:nvSpPr>
        <p:spPr>
          <a:xfrm>
            <a:off x="304800" y="2952750"/>
            <a:ext cx="3752849" cy="110251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Roboto Condensed"/>
              <a:buNone/>
              <a:defRPr b="0" i="0" sz="2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304800" y="4098130"/>
            <a:ext cx="3755188" cy="7596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rgbClr val="C5D8F1"/>
              </a:buClr>
              <a:buFont typeface="Arial"/>
              <a:buNone/>
              <a:defRPr b="0" i="0" sz="1600" u="none" cap="none" strike="noStrike">
                <a:solidFill>
                  <a:srgbClr val="C5D8F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457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914400" marR="0" rtl="0" algn="ctr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1371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18288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152400" y="102869"/>
            <a:ext cx="8229600" cy="480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Roboto Condensed"/>
              <a:buNone/>
              <a:defRPr b="0" i="0" sz="2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58674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D8F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1676400" y="4767262"/>
            <a:ext cx="3276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C5D8F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229600" y="4767262"/>
            <a:ext cx="4572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52400" y="102869"/>
            <a:ext cx="8229600" cy="480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Roboto Condensed"/>
              <a:buNone/>
              <a:defRPr b="0" i="0" sz="2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58674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D8F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1676400" y="4767262"/>
            <a:ext cx="3276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C5D8F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229600" y="4767262"/>
            <a:ext cx="4572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0" type="dt"/>
          </p:nvPr>
        </p:nvSpPr>
        <p:spPr>
          <a:xfrm>
            <a:off x="58674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D8F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1676400" y="4767262"/>
            <a:ext cx="3276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C5D8F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229600" y="4767262"/>
            <a:ext cx="4572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5" y="0"/>
            <a:ext cx="9143244" cy="51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rgbClr val="213F7D"/>
          </a:solidFill>
          <a:ln>
            <a:noFill/>
          </a:ln>
          <a:effectLst>
            <a:outerShdw blurRad="50799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152400" y="102869"/>
            <a:ext cx="8229600" cy="480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Roboto Condensed"/>
              <a:buNone/>
              <a:defRPr b="0" i="0" sz="2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58674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5D8F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1676400" y="4767262"/>
            <a:ext cx="3276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C5D8F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229600" y="4767262"/>
            <a:ext cx="4572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</a:p>
        </p:txBody>
      </p:sp>
      <p:cxnSp>
        <p:nvCxnSpPr>
          <p:cNvPr id="13" name="Shape 13"/>
          <p:cNvCxnSpPr/>
          <p:nvPr/>
        </p:nvCxnSpPr>
        <p:spPr>
          <a:xfrm>
            <a:off x="0" y="68580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Relationship Id="rId4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x="304800" y="2952750"/>
            <a:ext cx="3752700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PyXNAT</a:t>
            </a:r>
          </a:p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304800" y="4098130"/>
            <a:ext cx="3755100" cy="75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PyXNAT 101 : Introduction to pyxnat.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David J. Just</a:t>
            </a:r>
          </a:p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Uploading Files (DICOM)</a:t>
            </a: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6193"/>
            <a:ext cx="9144000" cy="349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Uploading Files (DICOM)</a:t>
            </a:r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900" y="1457325"/>
            <a:ext cx="46482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Uploading files (Not DICOM)</a:t>
            </a: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7927"/>
            <a:ext cx="9144001" cy="1161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149575" y="2251850"/>
            <a:ext cx="8791200" cy="23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PyXNAT is not limited to dicom files.  You can upload any type of file you want to any resource you want. 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2187" y="2714612"/>
            <a:ext cx="501967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Downloading a File	</a:t>
            </a: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0" y="1023051"/>
            <a:ext cx="9143999" cy="1061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207725" y="2235225"/>
            <a:ext cx="8774700" cy="23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Get_copy pulls a copy of the file off of xnat and saves it to the full path specified.  When using get_copy it is required to specify the file name along with the path.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Downloading a whole resource </a:t>
            </a:r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04812"/>
            <a:ext cx="9144000" cy="10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49575" y="2143825"/>
            <a:ext cx="8841300" cy="24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When downloading a whole resource it downloads as a zip file by default.  The path that you give must exist before calling get.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You can specify ‘extract=true’ if you want pyxnat to extract the zip file for you. 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If left as a zip, the zip will contain the same data structure format as the resource did on XNAT.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What is pyXNAT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Connecting to a server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Accessing Objects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Creating Objects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Reading/Writing attributes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Uploading/Downloading Files</a:t>
            </a:r>
          </a:p>
          <a:p>
            <a:pPr indent="0" lvl="0" marL="1524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pyXNAT	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PyXNAT is a python interface to XNAT’s REST API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Simplifys writing data interactions with xnat by giving you a local programmable interface to XNAT’s data.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Supplies methods of searching, object access, and file upload/download.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Getting started: http://pythonhosted.org/pyxnat/	</a:t>
            </a:r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Connecting to XNAT</a:t>
            </a:r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2" y="1484450"/>
            <a:ext cx="9035975" cy="13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Accessing an Object:</a:t>
            </a:r>
          </a:p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66157"/>
            <a:ext cx="9144000" cy="221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Accessing objects : Paths.</a:t>
            </a: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88" name="Shape 88"/>
          <p:cNvSpPr txBox="1"/>
          <p:nvPr/>
        </p:nvSpPr>
        <p:spPr>
          <a:xfrm>
            <a:off x="249275" y="889100"/>
            <a:ext cx="8592000" cy="3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XNAT Paths are deterministic.  It is possible to generate the valid path to any object by knowing it’s label and it’s parents labels.  If you want a list of all objects at any given level, leave off the last label.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/projects  :  list of all projects.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/projects/myproject : handle to project &lt;myproject&gt;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/projects/myproject/subjects/mysubject/experiments/theExperiment/scans/scanOne   </a:t>
            </a:r>
          </a:p>
          <a:p>
            <a:pPr indent="-355600" lvl="1" marL="914400"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○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This is a direct reference to scan with label “scanOne” under experiment “theExperiment” subject “mysubject” and project “myProject”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Creating Objects</a:t>
            </a: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7074"/>
            <a:ext cx="9143998" cy="18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25681"/>
            <a:ext cx="9143998" cy="1477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Setting Attributes	</a:t>
            </a: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6280"/>
            <a:ext cx="9144000" cy="220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37786"/>
            <a:ext cx="9144001" cy="159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52400" y="102869"/>
            <a:ext cx="8229600" cy="48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Getting Attributes</a:t>
            </a:r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229600" y="4767262"/>
            <a:ext cx="4572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6098"/>
            <a:ext cx="9144000" cy="191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