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69" r:id="rId3"/>
    <p:sldId id="256" r:id="rId4"/>
    <p:sldId id="257" r:id="rId5"/>
    <p:sldId id="261" r:id="rId6"/>
    <p:sldId id="258" r:id="rId7"/>
    <p:sldId id="262" r:id="rId8"/>
    <p:sldId id="263" r:id="rId9"/>
    <p:sldId id="259" r:id="rId10"/>
    <p:sldId id="260" r:id="rId11"/>
    <p:sldId id="264" r:id="rId12"/>
    <p:sldId id="270" r:id="rId13"/>
    <p:sldId id="265" r:id="rId14"/>
    <p:sldId id="26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C74EA-9F67-458C-AA2B-BDEB9C3F9152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D8F3E-8739-47C0-B760-6324F566B86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Attendees</a:t>
            </a:r>
            <a:r>
              <a:rPr lang="en-US" baseline="0" dirty="0" smtClean="0"/>
              <a:t> would create a </a:t>
            </a:r>
            <a:r>
              <a:rPr lang="en-US" baseline="0" dirty="0" err="1" smtClean="0"/>
              <a:t>schematron</a:t>
            </a:r>
            <a:r>
              <a:rPr lang="en-US" baseline="0" dirty="0" smtClean="0"/>
              <a:t> file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D8F3E-8739-47C0-B760-6324F566B86F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1295400"/>
            <a:ext cx="4953000" cy="207645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429000"/>
            <a:ext cx="4953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00"/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1676400" cy="30480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696"/>
          <a:stretch/>
        </p:blipFill>
        <p:spPr>
          <a:xfrm>
            <a:off x="-152400" y="609600"/>
            <a:ext cx="3781425" cy="579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97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48647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99704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C3F3FD94-70C7-4E87-8A6C-E1125C26FF59}" type="datetimeFigureOut">
              <a:rPr lang="en-IN" smtClean="0"/>
              <a:pPr/>
              <a:t>25-06-2012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0030C724-925D-454F-979C-761A56FE60A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Image Session Validation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l"/>
            <a:r>
              <a:rPr lang="en-US" dirty="0" smtClean="0"/>
              <a:t>Before we begin, please open this link on your  VM</a:t>
            </a:r>
            <a:r>
              <a:rPr lang="en-US" dirty="0" smtClean="0"/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https</a:t>
            </a:r>
            <a:r>
              <a:rPr lang="en-US" dirty="0" smtClean="0">
                <a:solidFill>
                  <a:schemeClr val="bg1"/>
                </a:solidFill>
              </a:rPr>
              <a:t>://</a:t>
            </a:r>
            <a:r>
              <a:rPr lang="en-US" dirty="0" smtClean="0">
                <a:solidFill>
                  <a:schemeClr val="bg1"/>
                </a:solidFill>
              </a:rPr>
              <a:t>wiki.xnat.org/display/Workshop2012Pub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c</a:t>
            </a:r>
            <a:r>
              <a:rPr lang="en-US" dirty="0" err="1" smtClean="0"/>
              <a:t>d</a:t>
            </a:r>
            <a:r>
              <a:rPr lang="en-US" dirty="0" smtClean="0"/>
              <a:t>  /opt/</a:t>
            </a:r>
            <a:r>
              <a:rPr lang="en-US" dirty="0" err="1" smtClean="0"/>
              <a:t>xnat</a:t>
            </a:r>
            <a:r>
              <a:rPr lang="en-US" dirty="0" smtClean="0"/>
              <a:t>/workshop2012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h</a:t>
            </a:r>
            <a:r>
              <a:rPr lang="en-US" dirty="0" smtClean="0"/>
              <a:t>g pull -u 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 to validation - 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rules are applicable to a data-type within a project</a:t>
            </a:r>
          </a:p>
          <a:p>
            <a:r>
              <a:rPr lang="en-US" dirty="0" smtClean="0"/>
              <a:t>Create a </a:t>
            </a:r>
            <a:r>
              <a:rPr lang="en-US" dirty="0" err="1" smtClean="0"/>
              <a:t>schematron</a:t>
            </a:r>
            <a:r>
              <a:rPr lang="en-US" dirty="0" smtClean="0"/>
              <a:t> rule file for the project and the </a:t>
            </a:r>
            <a:r>
              <a:rPr lang="en-US" dirty="0" err="1" smtClean="0"/>
              <a:t>datatype</a:t>
            </a:r>
            <a:endParaRPr lang="en-US" dirty="0" smtClean="0"/>
          </a:p>
          <a:p>
            <a:r>
              <a:rPr lang="en-US" dirty="0" smtClean="0"/>
              <a:t>Associate the rule file to a project and the </a:t>
            </a:r>
            <a:r>
              <a:rPr lang="en-US" dirty="0" err="1" smtClean="0"/>
              <a:t>datatype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			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Validate - 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Step 2 in the </a:t>
            </a:r>
            <a:r>
              <a:rPr lang="en-US" dirty="0" smtClean="0"/>
              <a:t>handout</a:t>
            </a:r>
          </a:p>
          <a:p>
            <a:r>
              <a:rPr lang="en-US" dirty="0" smtClean="0"/>
              <a:t>Create </a:t>
            </a:r>
            <a:r>
              <a:rPr lang="en-US" dirty="0" smtClean="0"/>
              <a:t>a resource called </a:t>
            </a:r>
            <a:r>
              <a:rPr lang="en-US" dirty="0" err="1" smtClean="0"/>
              <a:t>validation_XNAT_DATATYPE</a:t>
            </a:r>
            <a:r>
              <a:rPr lang="en-US" dirty="0" smtClean="0"/>
              <a:t> To the resource add the rule file by issuing a PUT to</a:t>
            </a:r>
          </a:p>
          <a:p>
            <a:pPr>
              <a:buNone/>
            </a:pPr>
            <a:r>
              <a:rPr lang="en-IN" dirty="0" smtClean="0"/>
              <a:t>/data/archive/projects/YOUR_PROJECT/resources/</a:t>
            </a:r>
            <a:r>
              <a:rPr lang="en-IN" dirty="0" err="1" smtClean="0"/>
              <a:t>validation_XNAT_DATATYPE_HERE</a:t>
            </a:r>
            <a:r>
              <a:rPr lang="en-IN" dirty="0" smtClean="0"/>
              <a:t>/</a:t>
            </a:r>
            <a:r>
              <a:rPr lang="en-IN" dirty="0" err="1" smtClean="0"/>
              <a:t>files?content</a:t>
            </a:r>
            <a:r>
              <a:rPr lang="en-IN" dirty="0" smtClean="0"/>
              <a:t>=CONTENT_HERE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launch the pipeline?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Automatically on archival - this is possible when the pipeline is setup to be invoked on archival automatically.</a:t>
            </a:r>
          </a:p>
          <a:p>
            <a:r>
              <a:rPr lang="en-IN" dirty="0" smtClean="0"/>
              <a:t>Launching using Actions -&gt; Build -&gt; </a:t>
            </a:r>
            <a:r>
              <a:rPr lang="en-IN" dirty="0" err="1" smtClean="0"/>
              <a:t>ProtocolCheck</a:t>
            </a:r>
            <a:endParaRPr lang="en-IN" dirty="0" smtClean="0"/>
          </a:p>
          <a:p>
            <a:r>
              <a:rPr lang="en-IN" dirty="0" err="1" smtClean="0"/>
              <a:t>POSTing</a:t>
            </a:r>
            <a:r>
              <a:rPr lang="en-IN" dirty="0" smtClean="0"/>
              <a:t> to REST URI -&gt; </a:t>
            </a:r>
            <a:r>
              <a:rPr lang="en-IN" dirty="0" smtClean="0"/>
              <a:t>/data/archive/projects/YOUR_PROJECT/pipelines/AUTO_ARCHIVE_PROTOCOLCHECK/experiments/SESSION_ID_HERE</a:t>
            </a:r>
            <a:endParaRPr lang="en-IN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rule file details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can create custom java functions for checking things like number of files, more details from the headers.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Image Session Validation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Mohana</a:t>
            </a:r>
            <a:r>
              <a:rPr lang="en-US" dirty="0" smtClean="0"/>
              <a:t> </a:t>
            </a:r>
            <a:r>
              <a:rPr lang="en-US" dirty="0" err="1" smtClean="0"/>
              <a:t>Ramaratnam</a:t>
            </a:r>
            <a:endParaRPr lang="en-US" dirty="0" smtClean="0"/>
          </a:p>
          <a:p>
            <a:r>
              <a:rPr lang="en-US" dirty="0" smtClean="0"/>
              <a:t>mohanakannan9@gmail.com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validation?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Checking that your study was acquired with all parameters as defined by the study protocol.</a:t>
            </a:r>
          </a:p>
          <a:p>
            <a:r>
              <a:rPr lang="en-US" dirty="0" smtClean="0"/>
              <a:t>For example:</a:t>
            </a:r>
          </a:p>
          <a:p>
            <a:pPr>
              <a:buNone/>
            </a:pPr>
            <a:r>
              <a:rPr lang="en-US" dirty="0" smtClean="0"/>
              <a:t>    A subject must be scanned with 3 T1 acquisitions, </a:t>
            </a:r>
            <a:r>
              <a:rPr lang="en-US" dirty="0" err="1" smtClean="0"/>
              <a:t>atleast</a:t>
            </a:r>
            <a:r>
              <a:rPr lang="en-US" dirty="0" smtClean="0"/>
              <a:t> 1 T2 and 2 Resting state scans.</a:t>
            </a:r>
          </a:p>
          <a:p>
            <a:pPr>
              <a:buNone/>
            </a:pPr>
            <a:r>
              <a:rPr lang="en-US" dirty="0" smtClean="0"/>
              <a:t>    The inversion time (TI) of the T1 scan must be 1100ms and echo time (TE) must be between 3.17 and 3.47ms. </a:t>
            </a:r>
            <a:endParaRPr lang="en-US" dirty="0"/>
          </a:p>
          <a:p>
            <a:pPr>
              <a:buNone/>
            </a:pPr>
            <a:r>
              <a:rPr lang="en-US" dirty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validate?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first pass at quality assurance.</a:t>
            </a:r>
          </a:p>
          <a:p>
            <a:r>
              <a:rPr lang="en-US" dirty="0" smtClean="0"/>
              <a:t>Automatically check for accuracy of acquisition parameters.</a:t>
            </a:r>
          </a:p>
          <a:p>
            <a:r>
              <a:rPr lang="en-US" dirty="0" smtClean="0"/>
              <a:t>Very useful for multi-site projects.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it implemented?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&lt;PIPELINE_HOME&gt;/catalog/</a:t>
            </a:r>
            <a:r>
              <a:rPr lang="en-US" dirty="0" err="1" smtClean="0"/>
              <a:t>validation_tools</a:t>
            </a:r>
            <a:r>
              <a:rPr lang="en-US" dirty="0" smtClean="0"/>
              <a:t>/Validate.xml is the pipeline which enables validation.</a:t>
            </a:r>
          </a:p>
          <a:p>
            <a:r>
              <a:rPr lang="en-US" dirty="0" smtClean="0"/>
              <a:t>XPATH and XSLT based using </a:t>
            </a:r>
            <a:r>
              <a:rPr lang="en-US" dirty="0" err="1" smtClean="0"/>
              <a:t>Schematron</a:t>
            </a:r>
            <a:r>
              <a:rPr lang="en-US" dirty="0" smtClean="0"/>
              <a:t>  rule file.</a:t>
            </a:r>
          </a:p>
          <a:p>
            <a:r>
              <a:rPr lang="en-US" dirty="0" smtClean="0"/>
              <a:t>An assessor, </a:t>
            </a:r>
            <a:r>
              <a:rPr lang="en-US" dirty="0" err="1" smtClean="0"/>
              <a:t>val:ProtocolVal</a:t>
            </a:r>
            <a:r>
              <a:rPr lang="en-US" dirty="0" smtClean="0"/>
              <a:t>, specified </a:t>
            </a:r>
            <a:r>
              <a:rPr lang="en-IN" dirty="0" smtClean="0"/>
              <a:t> in &lt;XNAT_HOME&gt;/</a:t>
            </a:r>
            <a:r>
              <a:rPr lang="en-IN" dirty="0" err="1" smtClean="0"/>
              <a:t>plugin</a:t>
            </a:r>
            <a:r>
              <a:rPr lang="en-IN" dirty="0" smtClean="0"/>
              <a:t>-resources/project-skeletons/</a:t>
            </a:r>
            <a:r>
              <a:rPr lang="en-IN" dirty="0" err="1" smtClean="0"/>
              <a:t>xnat</a:t>
            </a:r>
            <a:r>
              <a:rPr lang="en-IN" dirty="0" smtClean="0"/>
              <a:t>/validation/Validation.xsd, is created which contains the validation results.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Schematron</a:t>
            </a:r>
            <a:r>
              <a:rPr lang="en-US" dirty="0" smtClean="0"/>
              <a:t>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rule-based validation language for making assertions about the presence or absence of patterns in XML trees </a:t>
            </a:r>
          </a:p>
          <a:p>
            <a:r>
              <a:rPr lang="en-US" dirty="0" smtClean="0"/>
              <a:t>What does that mean:</a:t>
            </a:r>
          </a:p>
          <a:p>
            <a:pPr lvl="1"/>
            <a:r>
              <a:rPr lang="en-US" dirty="0" smtClean="0"/>
              <a:t>We need to specify rules in a rule file</a:t>
            </a:r>
          </a:p>
          <a:p>
            <a:pPr lvl="1"/>
            <a:r>
              <a:rPr lang="en-US" dirty="0" smtClean="0"/>
              <a:t>We need a XML document in which we are finding patterns</a:t>
            </a:r>
          </a:p>
          <a:p>
            <a:r>
              <a:rPr lang="en-US" dirty="0" smtClean="0"/>
              <a:t>Reference: www.schematron.com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chematron</a:t>
            </a:r>
            <a:r>
              <a:rPr lang="en-US" dirty="0" smtClean="0"/>
              <a:t> assertions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T1 scan </a:t>
            </a:r>
            <a:r>
              <a:rPr lang="en-US" dirty="0" err="1" smtClean="0"/>
              <a:t>labelled</a:t>
            </a:r>
            <a:r>
              <a:rPr lang="en-US" dirty="0" smtClean="0"/>
              <a:t> as MPRAGE must have TR of 2400ms</a:t>
            </a:r>
          </a:p>
          <a:p>
            <a:pPr>
              <a:buNone/>
            </a:pPr>
            <a:r>
              <a:rPr lang="en-IN" dirty="0" smtClean="0"/>
              <a:t>	&lt;</a:t>
            </a:r>
            <a:r>
              <a:rPr lang="en-IN" dirty="0" err="1" smtClean="0"/>
              <a:t>iso:rule</a:t>
            </a:r>
            <a:r>
              <a:rPr lang="en-IN" dirty="0" smtClean="0"/>
              <a:t> context="/</a:t>
            </a:r>
            <a:r>
              <a:rPr lang="en-IN" dirty="0" err="1" smtClean="0"/>
              <a:t>xnat:MRSession</a:t>
            </a:r>
            <a:r>
              <a:rPr lang="en-IN" dirty="0" smtClean="0"/>
              <a:t>/</a:t>
            </a:r>
            <a:r>
              <a:rPr lang="en-IN" dirty="0" err="1" smtClean="0"/>
              <a:t>xnat:scans</a:t>
            </a:r>
            <a:r>
              <a:rPr lang="en-IN" dirty="0" smtClean="0"/>
              <a:t>/</a:t>
            </a:r>
            <a:r>
              <a:rPr lang="en-IN" dirty="0" err="1" smtClean="0"/>
              <a:t>xnat:scan</a:t>
            </a:r>
            <a:r>
              <a:rPr lang="en-IN" dirty="0" smtClean="0"/>
              <a:t>[@type='MPRAGE']"&gt;</a:t>
            </a:r>
          </a:p>
          <a:p>
            <a:pPr>
              <a:buNone/>
            </a:pPr>
            <a:r>
              <a:rPr lang="en-IN" dirty="0" smtClean="0"/>
              <a:t>&lt;</a:t>
            </a:r>
            <a:r>
              <a:rPr lang="en-IN" dirty="0" err="1" smtClean="0"/>
              <a:t>iso:assert</a:t>
            </a:r>
            <a:r>
              <a:rPr lang="en-IN" dirty="0" smtClean="0"/>
              <a:t> test="</a:t>
            </a:r>
            <a:r>
              <a:rPr lang="en-IN" dirty="0" err="1" smtClean="0"/>
              <a:t>xnat:parameters</a:t>
            </a:r>
            <a:r>
              <a:rPr lang="en-IN" dirty="0" smtClean="0"/>
              <a:t>/</a:t>
            </a:r>
            <a:r>
              <a:rPr lang="en-IN" dirty="0" err="1" smtClean="0"/>
              <a:t>xnat:tr</a:t>
            </a:r>
            <a:r>
              <a:rPr lang="en-IN" dirty="0" smtClean="0"/>
              <a:t> = 2400" &gt; </a:t>
            </a:r>
          </a:p>
          <a:p>
            <a:pPr>
              <a:buNone/>
            </a:pPr>
            <a:r>
              <a:rPr lang="en-US" dirty="0" smtClean="0"/>
              <a:t>………..</a:t>
            </a:r>
          </a:p>
          <a:p>
            <a:pPr>
              <a:buNone/>
            </a:pPr>
            <a:r>
              <a:rPr lang="en-IN" dirty="0" smtClean="0"/>
              <a:t>&lt;/</a:t>
            </a:r>
            <a:r>
              <a:rPr lang="en-IN" dirty="0" err="1" smtClean="0"/>
              <a:t>iso:assert</a:t>
            </a:r>
            <a:r>
              <a:rPr lang="en-IN" dirty="0" smtClean="0"/>
              <a:t>&gt;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add validation to my site?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Step 1 in the handout</a:t>
            </a:r>
          </a:p>
          <a:p>
            <a:r>
              <a:rPr lang="en-US" dirty="0" smtClean="0"/>
              <a:t>Site administrators would add the Validate pipeline to the site:</a:t>
            </a:r>
          </a:p>
          <a:p>
            <a:pPr>
              <a:buNone/>
            </a:pPr>
            <a:r>
              <a:rPr lang="en-IN" dirty="0" smtClean="0"/>
              <a:t>&lt;PIPELINE_HOME&gt;/</a:t>
            </a:r>
            <a:r>
              <a:rPr lang="en-IN" dirty="0" err="1" smtClean="0"/>
              <a:t>catalog</a:t>
            </a:r>
            <a:r>
              <a:rPr lang="en-IN" dirty="0" smtClean="0"/>
              <a:t>/</a:t>
            </a:r>
            <a:r>
              <a:rPr lang="en-IN" dirty="0" err="1" smtClean="0"/>
              <a:t>validation_tools</a:t>
            </a:r>
            <a:r>
              <a:rPr lang="en-IN" dirty="0" smtClean="0"/>
              <a:t>/Validate.xml 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with the custom webpage PipelineScreen_protocolcheck.vm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add validation to my project?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</a:t>
            </a:r>
            <a:r>
              <a:rPr lang="en-US" dirty="0" err="1" smtClean="0"/>
              <a:t>schematron</a:t>
            </a:r>
            <a:r>
              <a:rPr lang="en-US" dirty="0" smtClean="0"/>
              <a:t> rule file for the </a:t>
            </a:r>
            <a:r>
              <a:rPr lang="en-US" dirty="0" smtClean="0"/>
              <a:t>data-type</a:t>
            </a:r>
          </a:p>
          <a:p>
            <a:r>
              <a:rPr lang="en-US" dirty="0" smtClean="0"/>
              <a:t>Add the Validation pipeline to the project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Perform </a:t>
            </a:r>
            <a:r>
              <a:rPr lang="en-US" dirty="0" smtClean="0"/>
              <a:t>Step 3 in the handout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XNAT template workshop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XNAT template workshop 2012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XNAT2012</Template>
  <TotalTime>1030</TotalTime>
  <Words>438</Words>
  <Application>Microsoft Office PowerPoint</Application>
  <PresentationFormat>On-screen Show (4:3)</PresentationFormat>
  <Paragraphs>63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XNAT template workshop 2012</vt:lpstr>
      <vt:lpstr>XNAT template workshop 2012 v2</vt:lpstr>
      <vt:lpstr>Image Session Validation</vt:lpstr>
      <vt:lpstr>Image Session Validation</vt:lpstr>
      <vt:lpstr>What is validation?</vt:lpstr>
      <vt:lpstr>Why validate?</vt:lpstr>
      <vt:lpstr>How is it implemented?</vt:lpstr>
      <vt:lpstr>What is Schematron?</vt:lpstr>
      <vt:lpstr>Schematron assertions</vt:lpstr>
      <vt:lpstr>How do I add validation to my site?</vt:lpstr>
      <vt:lpstr>How do I add validation to my project?</vt:lpstr>
      <vt:lpstr>Steps to validation - I</vt:lpstr>
      <vt:lpstr>Steps to Validate - II</vt:lpstr>
      <vt:lpstr>How do I launch the pipeline?</vt:lpstr>
      <vt:lpstr>Advanced rule file details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NRG</dc:creator>
  <cp:lastModifiedBy>NRG</cp:lastModifiedBy>
  <cp:revision>107</cp:revision>
  <dcterms:created xsi:type="dcterms:W3CDTF">2012-06-12T05:25:51Z</dcterms:created>
  <dcterms:modified xsi:type="dcterms:W3CDTF">2012-06-25T18:33:35Z</dcterms:modified>
</cp:coreProperties>
</file>