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59" r:id="rId5"/>
    <p:sldId id="271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120"/>
    <a:srgbClr val="414141"/>
    <a:srgbClr val="213F7D"/>
    <a:srgbClr val="4F81BD"/>
    <a:srgbClr val="FF66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1544" y="6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707-6108-4B50-8E31-55B6FE4737F7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00C-2811-49A8-A00D-140CAC3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" y="0"/>
            <a:ext cx="12178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438401"/>
            <a:ext cx="5689600" cy="14700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3965575"/>
            <a:ext cx="5384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152400"/>
            <a:ext cx="10972800" cy="6397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" y="0"/>
            <a:ext cx="12178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438401"/>
            <a:ext cx="5791200" cy="14700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3965575"/>
            <a:ext cx="5384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1"/>
            <a:ext cx="12192000" cy="68654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3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436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F48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13F7D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43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1414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137160"/>
            <a:ext cx="109728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3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436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F48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iki.xnat.org/xnat-tools/dicomedit" TargetMode="External"/><Relationship Id="rId3" Type="http://schemas.openxmlformats.org/officeDocument/2006/relationships/hyperlink" Target="https://wiki.xnat.org/xnat-tools/dicomedit/dicomedit-6-1-language-re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XNAT 1.7</a:t>
            </a:r>
            <a:br>
              <a:rPr lang="en-US" sz="2400" dirty="0" smtClean="0"/>
            </a:br>
            <a:r>
              <a:rPr lang="en-US" dirty="0" err="1" smtClean="0"/>
              <a:t>DicomEdit</a:t>
            </a:r>
            <a:r>
              <a:rPr lang="en-US" dirty="0" smtClean="0"/>
              <a:t> 4, </a:t>
            </a:r>
            <a:r>
              <a:rPr lang="en-US" dirty="0" err="1" smtClean="0"/>
              <a:t>DicomEdit</a:t>
            </a:r>
            <a:r>
              <a:rPr lang="en-US" dirty="0" smtClean="0"/>
              <a:t> 6, and </a:t>
            </a:r>
            <a:r>
              <a:rPr lang="en-US" dirty="0" err="1" smtClean="0"/>
              <a:t>Mizer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 October,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Tagpaths</a:t>
            </a:r>
            <a:r>
              <a:rPr lang="en-US" dirty="0" smtClean="0"/>
              <a:t>: </a:t>
            </a:r>
            <a:r>
              <a:rPr lang="en-US" dirty="0"/>
              <a:t>Private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data elements do not have unique tags</a:t>
            </a:r>
          </a:p>
          <a:p>
            <a:r>
              <a:rPr lang="en-US" dirty="0"/>
              <a:t>Their unique location within a particular object is determined by its ‘private creator id’ tag.</a:t>
            </a:r>
          </a:p>
          <a:p>
            <a:r>
              <a:rPr lang="en-US" dirty="0"/>
              <a:t>(0019,{SIEMENS MR HEADER}0C) correctly addresses the Diffusion b-value attribute regardless of where it is mapped in any particular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9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To: Remove all private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// remove all private tags – this is a common requirement</a:t>
            </a:r>
          </a:p>
          <a:p>
            <a:pPr marL="0" indent="0">
              <a:buNone/>
            </a:pPr>
            <a:r>
              <a:rPr lang="en-US" i="1" dirty="0"/>
              <a:t>// Why make it hard?</a:t>
            </a:r>
          </a:p>
          <a:p>
            <a:pPr marL="0" indent="0">
              <a:buNone/>
            </a:pPr>
            <a:r>
              <a:rPr lang="en-US" i="1" dirty="0" err="1"/>
              <a:t>removeAllPrivateTags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To: White list certain private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// record white listed to variables</a:t>
            </a:r>
          </a:p>
          <a:p>
            <a:pPr marL="0" indent="0">
              <a:buNone/>
            </a:pPr>
            <a:r>
              <a:rPr lang="en-US" i="1" dirty="0"/>
              <a:t>Diffusion-b-value := (0019,{SIEMENS MR HEADER}09)</a:t>
            </a:r>
          </a:p>
          <a:p>
            <a:pPr marL="0" indent="0">
              <a:buNone/>
            </a:pPr>
            <a:r>
              <a:rPr lang="en-US" i="1" dirty="0"/>
              <a:t>// remove all private tags</a:t>
            </a:r>
          </a:p>
          <a:p>
            <a:pPr marL="0" indent="0">
              <a:buNone/>
            </a:pPr>
            <a:r>
              <a:rPr lang="en-US" i="1" dirty="0" err="1"/>
              <a:t>removeAllPrivateTags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// restore the variables</a:t>
            </a:r>
          </a:p>
          <a:p>
            <a:pPr marL="0" indent="0">
              <a:buNone/>
            </a:pPr>
            <a:r>
              <a:rPr lang="en-US" i="1" dirty="0"/>
              <a:t>(0019,{SIEMENS MR HEADER}09) := Diffusion-b-value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20574" y="3244334"/>
            <a:ext cx="475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DicomEdit</a:t>
            </a:r>
            <a:r>
              <a:rPr lang="en-US" dirty="0"/>
              <a:t> How To: White list certain private tags</a:t>
            </a:r>
          </a:p>
        </p:txBody>
      </p:sp>
    </p:spTree>
    <p:extLst>
      <p:ext uri="{BB962C8B-B14F-4D97-AF65-F5344CB8AC3E}">
        <p14:creationId xmlns:p14="http://schemas.microsoft.com/office/powerpoint/2010/main" val="95773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To: Remove a tag nested in a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// retain patient name at the top level but remove it from sequences in which it is embedded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- + / (0010, 0010)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2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</a:t>
            </a:r>
            <a:r>
              <a:rPr lang="en-US" dirty="0"/>
              <a:t>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  <a:p>
            <a:r>
              <a:rPr lang="en-US" dirty="0"/>
              <a:t>Custom functions</a:t>
            </a:r>
          </a:p>
          <a:p>
            <a:r>
              <a:rPr lang="en-US" dirty="0"/>
              <a:t>Externally injected variables</a:t>
            </a:r>
          </a:p>
          <a:p>
            <a:r>
              <a:rPr lang="en-US" dirty="0"/>
              <a:t>Home page: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wiki.xnat.org/xnat-tools/dicomedit</a:t>
            </a:r>
            <a:endParaRPr lang="en-US" dirty="0" smtClean="0"/>
          </a:p>
          <a:p>
            <a:r>
              <a:rPr lang="en-US" dirty="0" smtClean="0"/>
              <a:t>Language </a:t>
            </a:r>
            <a:r>
              <a:rPr lang="en-US" dirty="0"/>
              <a:t>Reference: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wiki.xnat.org/xnat-tools/dicomedit/dicomedit-6-1-language-reference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5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DicomEdit</a:t>
            </a:r>
            <a:r>
              <a:rPr lang="en-US" dirty="0" smtClean="0"/>
              <a:t> 4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 library that transforms DICOM objects based on a scripted list of commands</a:t>
            </a:r>
          </a:p>
          <a:p>
            <a:r>
              <a:rPr lang="en-US" dirty="0"/>
              <a:t>Scripts are written by users in a small custom language defined by </a:t>
            </a:r>
            <a:r>
              <a:rPr lang="en-US" dirty="0" err="1"/>
              <a:t>DicomEdit</a:t>
            </a:r>
            <a:endParaRPr lang="en-US" dirty="0"/>
          </a:p>
          <a:p>
            <a:r>
              <a:rPr lang="en-US" dirty="0"/>
              <a:t>Scripts can be general purpose, providing a general anonymization, or customized to handle unique requirements posed by a specific project or data source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Mizer</a:t>
            </a:r>
            <a:r>
              <a:rPr lang="en-US" dirty="0" smtClean="0"/>
              <a:t> and </a:t>
            </a:r>
            <a:r>
              <a:rPr lang="en-US" dirty="0" err="1" smtClean="0"/>
              <a:t>DicomEdit</a:t>
            </a:r>
            <a:r>
              <a:rPr lang="en-US" dirty="0" smtClean="0"/>
              <a:t>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DicomEdit</a:t>
            </a:r>
            <a:r>
              <a:rPr lang="en-US" dirty="0" smtClean="0"/>
              <a:t> 6 is very similar to </a:t>
            </a:r>
            <a:r>
              <a:rPr lang="en-US" dirty="0" err="1" smtClean="0"/>
              <a:t>DicomEdit</a:t>
            </a:r>
            <a:r>
              <a:rPr lang="en-US" dirty="0" smtClean="0"/>
              <a:t> 4, but with some notable differences:</a:t>
            </a:r>
          </a:p>
          <a:p>
            <a:pPr lvl="1"/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Requires version declaration:</a:t>
            </a:r>
          </a:p>
          <a:p>
            <a:pPr marL="457200" lvl="1" indent="0">
              <a:buNone/>
            </a:pPr>
            <a:r>
              <a:rPr lang="en-US" dirty="0">
                <a:latin typeface="Roboto Condensed" charset="0"/>
                <a:ea typeface="Roboto Condensed" charset="0"/>
                <a:cs typeface="Roboto Condensed" charset="0"/>
              </a:rPr>
              <a:t>	</a:t>
            </a:r>
            <a:r>
              <a:rPr lang="mr-IN" dirty="0" err="1" smtClean="0">
                <a:latin typeface="Roboto Condensed" charset="0"/>
                <a:ea typeface="Roboto Condensed" charset="0"/>
                <a:cs typeface="Roboto Condensed" charset="0"/>
              </a:rPr>
              <a:t>version</a:t>
            </a:r>
            <a:r>
              <a:rPr lang="mr-IN" dirty="0" smtClean="0">
                <a:latin typeface="Roboto Condensed" charset="0"/>
                <a:ea typeface="Roboto Condensed" charset="0"/>
                <a:cs typeface="Roboto Condensed" charset="0"/>
              </a:rPr>
              <a:t> </a:t>
            </a:r>
            <a:r>
              <a:rPr lang="mr-IN" dirty="0">
                <a:latin typeface="Roboto Condensed" charset="0"/>
                <a:ea typeface="Roboto Condensed" charset="0"/>
                <a:cs typeface="Roboto Condensed" charset="0"/>
              </a:rPr>
              <a:t>"6.1" </a:t>
            </a:r>
            <a:endParaRPr lang="en-US" dirty="0" smtClean="0">
              <a:latin typeface="Roboto Condensed" charset="0"/>
              <a:ea typeface="Roboto Condensed" charset="0"/>
              <a:cs typeface="Roboto Condensed" charset="0"/>
            </a:endParaRPr>
          </a:p>
          <a:p>
            <a:pPr lvl="1"/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Handles sequences and private tags, including function to remove all private tags</a:t>
            </a:r>
          </a:p>
          <a:p>
            <a:pPr lvl="1"/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Some changes in core syntax</a:t>
            </a:r>
          </a:p>
          <a:p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Both are supported in 1.7</a:t>
            </a:r>
          </a:p>
          <a:p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Programmatically the implementation is abstracted through the </a:t>
            </a:r>
            <a:r>
              <a:rPr lang="en-US" dirty="0" err="1" smtClean="0">
                <a:latin typeface="Roboto Condensed" charset="0"/>
                <a:ea typeface="Roboto Condensed" charset="0"/>
                <a:cs typeface="Roboto Condensed" charset="0"/>
              </a:rPr>
              <a:t>Mizer</a:t>
            </a:r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 service</a:t>
            </a:r>
          </a:p>
          <a:p>
            <a:pPr lvl="1"/>
            <a:endParaRPr lang="en-US" dirty="0"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DicomEdit</a:t>
            </a:r>
            <a:r>
              <a:rPr lang="en-US" dirty="0" smtClean="0"/>
              <a:t> 6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show some of the basics of the </a:t>
            </a:r>
            <a:r>
              <a:rPr lang="en-US" dirty="0" err="1" smtClean="0"/>
              <a:t>DicomEdit</a:t>
            </a:r>
            <a:r>
              <a:rPr lang="en-US" dirty="0" smtClean="0"/>
              <a:t> 6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2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</a:t>
            </a:r>
          </a:p>
          <a:p>
            <a:pPr marL="457200" lvl="1" indent="0">
              <a:buNone/>
            </a:pPr>
            <a:r>
              <a:rPr lang="en-US" i="1" dirty="0"/>
              <a:t>// All after the slashes is ignored.</a:t>
            </a:r>
          </a:p>
          <a:p>
            <a:r>
              <a:rPr lang="en-US" dirty="0"/>
              <a:t>Assignment	</a:t>
            </a:r>
          </a:p>
          <a:p>
            <a:pPr marL="457200" lvl="1" indent="0">
              <a:buNone/>
            </a:pPr>
            <a:r>
              <a:rPr lang="en-US" i="1" dirty="0"/>
              <a:t>(0010,0010) := “My Patient Name”</a:t>
            </a:r>
          </a:p>
          <a:p>
            <a:r>
              <a:rPr lang="en-US" dirty="0"/>
              <a:t>Deletion</a:t>
            </a:r>
          </a:p>
          <a:p>
            <a:pPr marL="457200" lvl="1" indent="0">
              <a:buNone/>
            </a:pPr>
            <a:r>
              <a:rPr lang="en-US" i="1" dirty="0"/>
              <a:t>- (0010,1030)    // delete Patient Weight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  <a:p>
            <a:pPr marL="457200" lvl="1" indent="0">
              <a:buNone/>
            </a:pPr>
            <a:r>
              <a:rPr lang="en-US" sz="2000" i="1" dirty="0"/>
              <a:t>// mirror Java’s ternary if-then-else operator</a:t>
            </a:r>
          </a:p>
          <a:p>
            <a:pPr marL="457200" lvl="1" indent="0" fontAlgn="base">
              <a:buNone/>
            </a:pPr>
            <a:r>
              <a:rPr lang="en-US" sz="2000" i="1" dirty="0">
                <a:effectLst/>
              </a:rPr>
              <a:t>(0020,0011) = "1" ? (0008,103E) := "Series One" : “Default Series </a:t>
            </a:r>
            <a:r>
              <a:rPr lang="en-US" sz="2000" i="1" dirty="0" err="1">
                <a:effectLst/>
              </a:rPr>
              <a:t>Descrip</a:t>
            </a:r>
            <a:r>
              <a:rPr lang="en-US" sz="2000" i="1" dirty="0">
                <a:effectLst/>
              </a:rPr>
              <a:t>”</a:t>
            </a:r>
          </a:p>
          <a:p>
            <a:pPr marL="457200" lvl="1" indent="0" fontAlgn="base">
              <a:buNone/>
            </a:pPr>
            <a:r>
              <a:rPr lang="en-US" sz="2000" i="1" dirty="0">
                <a:effectLst/>
              </a:rPr>
              <a:t>// match regular expressions</a:t>
            </a:r>
          </a:p>
          <a:p>
            <a:pPr marL="457200" lvl="1" indent="0" fontAlgn="base">
              <a:buNone/>
            </a:pPr>
            <a:r>
              <a:rPr lang="en-US" sz="2000" i="1" dirty="0">
                <a:effectLst/>
              </a:rPr>
              <a:t>(0020,0011) ~ “[1-5]” ? – (0080,103E)</a:t>
            </a:r>
            <a:endParaRPr lang="en-US" sz="2000" dirty="0"/>
          </a:p>
          <a:p>
            <a:r>
              <a:rPr lang="en-US" dirty="0"/>
              <a:t>Conditional Operators</a:t>
            </a:r>
          </a:p>
          <a:p>
            <a:pPr marL="457200" lvl="1" indent="0">
              <a:buNone/>
            </a:pPr>
            <a:r>
              <a:rPr lang="en-US" sz="2000" dirty="0"/>
              <a:t>‘=‘ equal</a:t>
            </a:r>
          </a:p>
          <a:p>
            <a:pPr marL="457200" lvl="1" indent="0">
              <a:buNone/>
            </a:pPr>
            <a:r>
              <a:rPr lang="en-US" sz="2000" dirty="0"/>
              <a:t>‘!=‘ not equal</a:t>
            </a:r>
          </a:p>
          <a:p>
            <a:pPr marL="457200" lvl="1" indent="0">
              <a:buNone/>
            </a:pPr>
            <a:r>
              <a:rPr lang="en-US" sz="2000" dirty="0"/>
              <a:t>‘~’ matches</a:t>
            </a:r>
          </a:p>
          <a:p>
            <a:pPr marL="457200" lvl="1" indent="0">
              <a:buNone/>
            </a:pPr>
            <a:r>
              <a:rPr lang="en-US" sz="2000" dirty="0"/>
              <a:t>‘!~’ not matches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literals, delimited by quotes</a:t>
            </a:r>
          </a:p>
          <a:p>
            <a:pPr marL="457200" lvl="1" indent="0">
              <a:buNone/>
            </a:pPr>
            <a:r>
              <a:rPr lang="en-US" sz="2000" i="1" dirty="0"/>
              <a:t>“</a:t>
            </a:r>
            <a:r>
              <a:rPr lang="en-US" sz="2000" i="1" dirty="0" err="1"/>
              <a:t>Desmond^Jones</a:t>
            </a:r>
            <a:r>
              <a:rPr lang="en-US" sz="2000" i="1" dirty="0"/>
              <a:t>”</a:t>
            </a:r>
          </a:p>
          <a:p>
            <a:r>
              <a:rPr lang="en-US" dirty="0"/>
              <a:t>Identifiers</a:t>
            </a:r>
          </a:p>
          <a:p>
            <a:pPr marL="457200" lvl="1" indent="0">
              <a:buNone/>
            </a:pPr>
            <a:r>
              <a:rPr lang="en-US" sz="2000" i="1" dirty="0" err="1"/>
              <a:t>patientName</a:t>
            </a:r>
            <a:r>
              <a:rPr lang="en-US" sz="2000" i="1" dirty="0"/>
              <a:t> := “</a:t>
            </a:r>
            <a:r>
              <a:rPr lang="en-US" sz="2000" i="1" dirty="0" err="1"/>
              <a:t>Molly^Jones</a:t>
            </a:r>
            <a:r>
              <a:rPr lang="en-US" sz="2000" i="1" dirty="0"/>
              <a:t>”  // variable names</a:t>
            </a:r>
          </a:p>
          <a:p>
            <a:pPr marL="457200" lvl="1" indent="0">
              <a:buNone/>
            </a:pPr>
            <a:r>
              <a:rPr lang="en-US" sz="2000" i="1" dirty="0" err="1"/>
              <a:t>removeAllPrivateTags</a:t>
            </a:r>
            <a:r>
              <a:rPr lang="en-US" sz="2000" i="1" dirty="0"/>
              <a:t>  // single word operations</a:t>
            </a:r>
          </a:p>
          <a:p>
            <a:pPr marL="457200" lvl="1" indent="0">
              <a:buNone/>
            </a:pPr>
            <a:r>
              <a:rPr lang="en-US" sz="2000" i="1" dirty="0" err="1"/>
              <a:t>patientName</a:t>
            </a:r>
            <a:r>
              <a:rPr lang="en-US" sz="2000" i="1" dirty="0"/>
              <a:t> := concatenate[(0010,0020), (0010,0030)]</a:t>
            </a:r>
          </a:p>
          <a:p>
            <a:r>
              <a:rPr lang="en-US" dirty="0" err="1"/>
              <a:t>Tagpath</a:t>
            </a:r>
            <a:endParaRPr lang="en-US" dirty="0"/>
          </a:p>
          <a:p>
            <a:pPr lvl="1"/>
            <a:r>
              <a:rPr lang="en-US" dirty="0"/>
              <a:t>Represents a DICOM attribute or a set of attributes</a:t>
            </a:r>
          </a:p>
          <a:p>
            <a:pPr lvl="1"/>
            <a:r>
              <a:rPr lang="en-US" dirty="0"/>
              <a:t>May represent a location or the value at that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Tag</a:t>
            </a:r>
          </a:p>
          <a:p>
            <a:pPr marL="457200" lvl="1" indent="0">
              <a:buNone/>
            </a:pPr>
            <a:r>
              <a:rPr lang="en-US" i="1" dirty="0"/>
              <a:t>(0010,0010)  // Patient Name Attribute</a:t>
            </a:r>
          </a:p>
          <a:p>
            <a:r>
              <a:rPr lang="en-US" dirty="0"/>
              <a:t>Tag Wildcards</a:t>
            </a:r>
          </a:p>
          <a:p>
            <a:pPr lvl="1"/>
            <a:r>
              <a:rPr lang="en-US" dirty="0"/>
              <a:t>‘X’ matches any hex digit, ‘@’ even, and ‘#’ odd</a:t>
            </a:r>
          </a:p>
          <a:p>
            <a:pPr marL="457200" lvl="1" indent="0">
              <a:buNone/>
            </a:pPr>
            <a:r>
              <a:rPr lang="en-US" i="1" dirty="0"/>
              <a:t>(50X@,3000)  // matches all 3000 elements in the even groups between 5000 and 50FE (Curve 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Tagpaths</a:t>
            </a:r>
            <a:r>
              <a:rPr lang="en-US" dirty="0" smtClean="0"/>
              <a:t>: </a:t>
            </a:r>
            <a:r>
              <a:rPr lang="en-US" dirty="0"/>
              <a:t>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Sequence </a:t>
            </a:r>
            <a:r>
              <a:rPr lang="en-US" dirty="0" err="1"/>
              <a:t>Tagpath</a:t>
            </a:r>
            <a:endParaRPr lang="en-US" dirty="0"/>
          </a:p>
          <a:p>
            <a:pPr marL="457200" lvl="1" indent="0">
              <a:buNone/>
            </a:pPr>
            <a:r>
              <a:rPr lang="en-US" i="1" dirty="0"/>
              <a:t>// match the coding scheme name in the first item in the coding scheme identification sequence.</a:t>
            </a:r>
          </a:p>
          <a:p>
            <a:pPr marL="457200" lvl="1" indent="0">
              <a:buNone/>
            </a:pPr>
            <a:r>
              <a:rPr lang="en-US" i="1" dirty="0"/>
              <a:t>(0008,0110)[0](0008,0115) </a:t>
            </a:r>
          </a:p>
          <a:p>
            <a:r>
              <a:rPr lang="en-US" dirty="0"/>
              <a:t>Sequence Wildcards [* ? +]</a:t>
            </a:r>
          </a:p>
          <a:p>
            <a:pPr lvl="1"/>
            <a:r>
              <a:rPr lang="en-US" dirty="0"/>
              <a:t>DICOM elements can be nested arbitrarily deep.</a:t>
            </a:r>
          </a:p>
          <a:p>
            <a:pPr marL="457200" lvl="1" indent="0">
              <a:buNone/>
            </a:pPr>
            <a:r>
              <a:rPr lang="en-US" i="1" dirty="0"/>
              <a:t>* / (0010,0010) // address patient name anywhere it appears</a:t>
            </a:r>
          </a:p>
          <a:p>
            <a:pPr marL="457200" lvl="1" indent="0">
              <a:buNone/>
            </a:pPr>
            <a:r>
              <a:rPr lang="en-US" i="1" dirty="0"/>
              <a:t>+ / (00100010)  // address patient name at least one level deep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12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W2017 PPT template" id="{FD7ACB36-BFF0-B94A-B847-3F6A52AEE296}" vid="{3B9B8852-6DE9-7848-B5F1-EB186DE8D9B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W2017 PPT template" id="{FD7ACB36-BFF0-B94A-B847-3F6A52AEE296}" vid="{DCF1CD44-0CE0-BB4C-8235-2FB60AA576E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XW2017 PPT template</Template>
  <TotalTime>16</TotalTime>
  <Words>486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Roboto Condensed</vt:lpstr>
      <vt:lpstr>Arial</vt:lpstr>
      <vt:lpstr>1_Office Theme</vt:lpstr>
      <vt:lpstr>2_Office Theme</vt:lpstr>
      <vt:lpstr>XNAT 1.7 DicomEdit 4, DicomEdit 6, and Mizer</vt:lpstr>
      <vt:lpstr>DicomEdit 4 &amp; 6</vt:lpstr>
      <vt:lpstr>Mizer and DicomEdit frameworks</vt:lpstr>
      <vt:lpstr>DicomEdit 6 basics</vt:lpstr>
      <vt:lpstr>Statements</vt:lpstr>
      <vt:lpstr>Statements (continued)</vt:lpstr>
      <vt:lpstr>Elements</vt:lpstr>
      <vt:lpstr>Tagpaths</vt:lpstr>
      <vt:lpstr>Tagpaths: Sequence</vt:lpstr>
      <vt:lpstr>Tagpaths: Private Tags</vt:lpstr>
      <vt:lpstr>How To: Remove all private tags</vt:lpstr>
      <vt:lpstr>How To: White list certain private tags</vt:lpstr>
      <vt:lpstr>How To: Remove a tag nested in a sequence</vt:lpstr>
      <vt:lpstr>Explore further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XNAT 1.7 DicomEdit 4, DicomEdit 6, and Mizer</dc:title>
  <dc:creator>Herrick, Rick</dc:creator>
  <cp:lastModifiedBy>Herrick, Rick</cp:lastModifiedBy>
  <cp:revision>3</cp:revision>
  <dcterms:created xsi:type="dcterms:W3CDTF">2017-10-18T07:53:35Z</dcterms:created>
  <dcterms:modified xsi:type="dcterms:W3CDTF">2017-10-18T08:10:16Z</dcterms:modified>
</cp:coreProperties>
</file>