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DB03"/>
    <a:srgbClr val="FFFF99"/>
    <a:srgbClr val="213F7D"/>
    <a:srgbClr val="4F81BD"/>
    <a:srgbClr val="FF66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12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84707-6108-4B50-8E31-55B6FE4737F7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B8500C-2811-49A8-A00D-140CAC329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92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950369"/>
            <a:ext cx="3886200" cy="1102519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095750"/>
            <a:ext cx="3886200" cy="6858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>
                    <a:lumMod val="50000"/>
                  </a:schemeClr>
                </a:solidFill>
                <a:effectLst/>
                <a:latin typeface="Roboto Condensed" pitchFamily="2" charset="0"/>
                <a:ea typeface="Roboto Condensed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114300"/>
            <a:ext cx="8229600" cy="479822"/>
          </a:xfrm>
        </p:spPr>
        <p:txBody>
          <a:bodyPr>
            <a:normAutofit/>
          </a:bodyPr>
          <a:lstStyle>
            <a:lvl1pPr>
              <a:defRPr sz="2400">
                <a:solidFill>
                  <a:srgbClr val="213F7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952750"/>
            <a:ext cx="3752850" cy="1102519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098130"/>
            <a:ext cx="3755189" cy="75962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Roboto Condensed" pitchFamily="2" charset="0"/>
                <a:ea typeface="Roboto Condensed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8" cy="5143498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14300"/>
            <a:ext cx="8229600" cy="480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74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13F7D"/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fld id="{DF46816C-3D94-4DF2-8266-56D515106B58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76400" y="4767263"/>
            <a:ext cx="3276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rgbClr val="213F7D"/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0" y="4767263"/>
            <a:ext cx="457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13F7D"/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213F7D"/>
          </a:solidFill>
          <a:effectLst/>
          <a:latin typeface="Roboto Condensed" pitchFamily="2" charset="0"/>
          <a:ea typeface="Roboto Condensed" pitchFamily="2" charset="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85000"/>
              <a:lumOff val="15000"/>
            </a:schemeClr>
          </a:solidFill>
          <a:effectLst/>
          <a:latin typeface="Roboto Condensed" pitchFamily="2" charset="0"/>
          <a:ea typeface="Roboto Condensed" pitchFamily="2" charset="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85000"/>
              <a:lumOff val="15000"/>
            </a:schemeClr>
          </a:solidFill>
          <a:effectLst/>
          <a:latin typeface="Roboto Condensed" pitchFamily="2" charset="0"/>
          <a:ea typeface="Roboto Condensed" pitchFamily="2" charset="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effectLst/>
          <a:latin typeface="Roboto Condensed" pitchFamily="2" charset="0"/>
          <a:ea typeface="Roboto Condensed" pitchFamily="2" charset="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85000"/>
              <a:lumOff val="15000"/>
            </a:schemeClr>
          </a:solidFill>
          <a:effectLst/>
          <a:latin typeface="Roboto Condensed" pitchFamily="2" charset="0"/>
          <a:ea typeface="Roboto Condensed" pitchFamily="2" charset="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85000"/>
              <a:lumOff val="15000"/>
            </a:schemeClr>
          </a:solidFill>
          <a:effectLst/>
          <a:latin typeface="Roboto Condensed" pitchFamily="2" charset="0"/>
          <a:ea typeface="Roboto Condensed" pitchFamily="2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" y="0"/>
            <a:ext cx="9143244" cy="5143075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213F7D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02870"/>
            <a:ext cx="8229600" cy="480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74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20000"/>
                    <a:lumOff val="80000"/>
                  </a:schemeClr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fld id="{DF46816C-3D94-4DF2-8266-56D515106B58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76400" y="4767263"/>
            <a:ext cx="3276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20000"/>
                    <a:lumOff val="80000"/>
                  </a:schemeClr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0" y="4767263"/>
            <a:ext cx="457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Roboto Condensed" pitchFamily="2" charset="0"/>
                <a:ea typeface="Roboto Condensed" pitchFamily="2" charset="0"/>
              </a:defRPr>
            </a:lvl1pPr>
          </a:lstStyle>
          <a:p>
            <a:fld id="{413986A7-D485-4C3D-8D74-E3D7E2E74EC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8" r:id="rId4"/>
    <p:sldLayoutId id="2147483679" r:id="rId5"/>
  </p:sldLayoutIdLst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chemeClr val="bg1"/>
          </a:solidFill>
          <a:effectLst/>
          <a:latin typeface="Roboto Condensed" pitchFamily="2" charset="0"/>
          <a:ea typeface="Roboto Condensed" pitchFamily="2" charset="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Roboto Condensed" pitchFamily="2" charset="0"/>
          <a:ea typeface="Roboto Condensed" pitchFamily="2" charset="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Roboto Condensed" pitchFamily="2" charset="0"/>
          <a:ea typeface="Roboto Condensed" pitchFamily="2" charset="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Roboto Condensed" pitchFamily="2" charset="0"/>
          <a:ea typeface="Roboto Condensed" pitchFamily="2" charset="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Roboto Condensed" pitchFamily="2" charset="0"/>
          <a:ea typeface="Roboto Condensed" pitchFamily="2" charset="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Roboto Condensed" pitchFamily="2" charset="0"/>
          <a:ea typeface="Roboto Condensed" pitchFamily="2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Breakout: </a:t>
            </a:r>
            <a:br>
              <a:rPr lang="en-US" dirty="0" smtClean="0"/>
            </a:br>
            <a:r>
              <a:rPr lang="en-US" sz="3600" dirty="0" smtClean="0"/>
              <a:t>Embedding an XNAT UI in a separate application</a:t>
            </a:r>
            <a:endParaRPr lang="en-US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DEC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Scenario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Goal: Provide an embedded UI to read/write to XNAT from within an outside application.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Examples: </a:t>
            </a:r>
          </a:p>
          <a:p>
            <a:pPr lvl="1"/>
            <a:r>
              <a:rPr lang="en-US" dirty="0" smtClean="0"/>
              <a:t>Connectome Workbench</a:t>
            </a:r>
          </a:p>
          <a:p>
            <a:pPr lvl="1"/>
            <a:r>
              <a:rPr lang="en-US" dirty="0" smtClean="0"/>
              <a:t>3D Slicer</a:t>
            </a:r>
          </a:p>
          <a:p>
            <a:pPr lvl="1"/>
            <a:r>
              <a:rPr lang="en-US" dirty="0" smtClean="0"/>
              <a:t>FSL View</a:t>
            </a:r>
          </a:p>
          <a:p>
            <a:pPr lvl="1"/>
            <a:r>
              <a:rPr lang="en-US" dirty="0" err="1" smtClean="0"/>
              <a:t>FreeView</a:t>
            </a:r>
            <a:r>
              <a:rPr lang="en-US" dirty="0" smtClean="0"/>
              <a:t> (</a:t>
            </a:r>
            <a:r>
              <a:rPr lang="en-US" dirty="0" err="1" smtClean="0"/>
              <a:t>FreeSurfer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40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Core Functionality to include: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Login</a:t>
            </a:r>
          </a:p>
          <a:p>
            <a:pPr lvl="1"/>
            <a:r>
              <a:rPr lang="en-US" dirty="0" smtClean="0"/>
              <a:t>Ideally managed via application preferences</a:t>
            </a:r>
          </a:p>
          <a:p>
            <a:r>
              <a:rPr lang="en-US" dirty="0" smtClean="0"/>
              <a:t>Find / Browse directory of files on XNAT</a:t>
            </a:r>
          </a:p>
          <a:p>
            <a:r>
              <a:rPr lang="en-US" dirty="0" smtClean="0"/>
              <a:t>Save processed filed back to XNAT</a:t>
            </a:r>
          </a:p>
          <a:p>
            <a:r>
              <a:rPr lang="en-US" dirty="0" smtClean="0"/>
              <a:t>Support “Scene” files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26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XNAT Functionality to </a:t>
            </a:r>
            <a:r>
              <a:rPr lang="en-US" u="sng" dirty="0" smtClean="0"/>
              <a:t>exclude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Display of detailed metadata</a:t>
            </a:r>
          </a:p>
          <a:p>
            <a:r>
              <a:rPr lang="en-US" dirty="0" smtClean="0"/>
              <a:t>Administrative functions</a:t>
            </a:r>
          </a:p>
          <a:p>
            <a:r>
              <a:rPr lang="en-US" dirty="0" smtClean="0"/>
              <a:t>Upload new sessions</a:t>
            </a:r>
          </a:p>
          <a:p>
            <a:r>
              <a:rPr lang="en-US" dirty="0" err="1" smtClean="0"/>
              <a:t>Prearchive</a:t>
            </a:r>
            <a:endParaRPr lang="en-US" dirty="0" smtClean="0"/>
          </a:p>
          <a:p>
            <a:r>
              <a:rPr lang="en-US" dirty="0" smtClean="0"/>
              <a:t>QA / Form Entry</a:t>
            </a:r>
          </a:p>
        </p:txBody>
      </p:sp>
    </p:spTree>
    <p:extLst>
      <p:ext uri="{BB962C8B-B14F-4D97-AF65-F5344CB8AC3E}">
        <p14:creationId xmlns:p14="http://schemas.microsoft.com/office/powerpoint/2010/main" val="247294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Concept: “User Space”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Store files within a project that are unique to user. </a:t>
            </a:r>
          </a:p>
          <a:p>
            <a:r>
              <a:rPr lang="en-US" dirty="0" smtClean="0"/>
              <a:t>Files in User Space do not have parent project’s permissions. </a:t>
            </a:r>
          </a:p>
          <a:p>
            <a:r>
              <a:rPr lang="en-US" dirty="0" smtClean="0"/>
              <a:t>Files in User Space may not fit comfortably in XNAT’s Project/Subject/Visit/Session/Scan hierarchy.</a:t>
            </a:r>
          </a:p>
        </p:txBody>
      </p:sp>
    </p:spTree>
    <p:extLst>
      <p:ext uri="{BB962C8B-B14F-4D97-AF65-F5344CB8AC3E}">
        <p14:creationId xmlns:p14="http://schemas.microsoft.com/office/powerpoint/2010/main" val="52035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Screenshots!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Everybody loves screenshots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95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File Open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260" y="895350"/>
            <a:ext cx="4983480" cy="3825240"/>
          </a:xfrm>
        </p:spPr>
      </p:pic>
    </p:spTree>
    <p:extLst>
      <p:ext uri="{BB962C8B-B14F-4D97-AF65-F5344CB8AC3E}">
        <p14:creationId xmlns:p14="http://schemas.microsoft.com/office/powerpoint/2010/main" val="95452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Preview Selected File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895350"/>
            <a:ext cx="4991100" cy="3825240"/>
          </a:xfrm>
        </p:spPr>
      </p:pic>
    </p:spTree>
    <p:extLst>
      <p:ext uri="{BB962C8B-B14F-4D97-AF65-F5344CB8AC3E}">
        <p14:creationId xmlns:p14="http://schemas.microsoft.com/office/powerpoint/2010/main" val="217373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View Only Scene Files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260" y="895350"/>
            <a:ext cx="4983480" cy="3825240"/>
          </a:xfrm>
        </p:spPr>
      </p:pic>
    </p:spTree>
    <p:extLst>
      <p:ext uri="{BB962C8B-B14F-4D97-AF65-F5344CB8AC3E}">
        <p14:creationId xmlns:p14="http://schemas.microsoft.com/office/powerpoint/2010/main" val="57325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3614</TotalTime>
  <Words>140</Words>
  <Application>Microsoft Office PowerPoint</Application>
  <PresentationFormat>On-screen Show (16:9)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1_Office Theme</vt:lpstr>
      <vt:lpstr>2_Office Theme</vt:lpstr>
      <vt:lpstr>Breakout:  Embedding an XNAT UI in a separate application</vt:lpstr>
      <vt:lpstr>Scenario</vt:lpstr>
      <vt:lpstr>Core Functionality to include:</vt:lpstr>
      <vt:lpstr>XNAT Functionality to exclude:</vt:lpstr>
      <vt:lpstr>New Concept: “User Space”</vt:lpstr>
      <vt:lpstr>Screenshots!</vt:lpstr>
      <vt:lpstr>File Open</vt:lpstr>
      <vt:lpstr>Preview Selected File</vt:lpstr>
      <vt:lpstr>View Only Scene Files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 Horton</dc:creator>
  <cp:lastModifiedBy>Will Horton</cp:lastModifiedBy>
  <cp:revision>35</cp:revision>
  <dcterms:created xsi:type="dcterms:W3CDTF">2010-05-03T14:07:54Z</dcterms:created>
  <dcterms:modified xsi:type="dcterms:W3CDTF">2016-05-16T18:19:46Z</dcterms:modified>
</cp:coreProperties>
</file>